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64" autoAdjust="0"/>
  </p:normalViewPr>
  <p:slideViewPr>
    <p:cSldViewPr>
      <p:cViewPr varScale="1">
        <p:scale>
          <a:sx n="85" d="100"/>
          <a:sy n="85" d="100"/>
        </p:scale>
        <p:origin x="-972" y="-78"/>
      </p:cViewPr>
      <p:guideLst>
        <p:guide orient="horz" pos="2160"/>
        <p:guide pos="2880"/>
      </p:guideLst>
    </p:cSldViewPr>
  </p:slideViewPr>
  <p:outlineViewPr>
    <p:cViewPr>
      <p:scale>
        <a:sx n="33" d="100"/>
        <a:sy n="33" d="100"/>
      </p:scale>
      <p:origin x="228" y="200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6AF33-56D0-43B4-971E-F41DE8BD5EBB}" type="datetimeFigureOut">
              <a:rPr lang="en-US" smtClean="0"/>
              <a:pPr/>
              <a:t>3/29/2022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854DD-BF99-4BF2-AE1F-9EF3C701D6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2854DD-BF99-4BF2-AE1F-9EF3C701D65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D83A877-FED5-4B17-8665-FBE0AFA4884C}" type="datetimeFigureOut">
              <a:rPr lang="en-US" smtClean="0"/>
              <a:pPr/>
              <a:t>3/29/2022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779CBCD-FB00-40C7-90D9-20E0B2FA464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9CBCD-FB00-40C7-90D9-20E0B2FA46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9CBCD-FB00-40C7-90D9-20E0B2FA46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79CBCD-FB00-40C7-90D9-20E0B2FA46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5D83A877-FED5-4B17-8665-FBE0AFA4884C}" type="datetimeFigureOut">
              <a:rPr lang="en-US" smtClean="0"/>
              <a:pPr/>
              <a:t>3/29/2022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779CBCD-FB00-40C7-90D9-20E0B2FA464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779CBCD-FB00-40C7-90D9-20E0B2FA464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779CBCD-FB00-40C7-90D9-20E0B2FA46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79CBCD-FB00-40C7-90D9-20E0B2FA464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83A877-FED5-4B17-8665-FBE0AFA4884C}" type="datetimeFigureOut">
              <a:rPr lang="en-US" smtClean="0"/>
              <a:pPr/>
              <a:t>3/29/2022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79CBCD-FB00-40C7-90D9-20E0B2FA46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D83A877-FED5-4B17-8665-FBE0AFA4884C}" type="datetimeFigureOut">
              <a:rPr lang="en-US" smtClean="0"/>
              <a:pPr/>
              <a:t>3/29/2022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779CBCD-FB00-40C7-90D9-20E0B2FA464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5D83A877-FED5-4B17-8665-FBE0AFA4884C}" type="datetimeFigureOut">
              <a:rPr lang="en-US" smtClean="0"/>
              <a:pPr/>
              <a:t>3/29/2022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779CBCD-FB00-40C7-90D9-20E0B2FA464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D83A877-FED5-4B17-8665-FBE0AFA4884C}" type="datetimeFigureOut">
              <a:rPr lang="en-US" smtClean="0"/>
              <a:pPr/>
              <a:t>3/29/2022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779CBCD-FB00-40C7-90D9-20E0B2FA464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7.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843838" cy="6000792"/>
          </a:xfrm>
          <a:blipFill>
            <a:blip r:embed="rId3"/>
            <a:tile tx="0" ty="0" sx="100000" sy="100000" flip="none" algn="tl"/>
          </a:blipFill>
          <a:ln>
            <a:solidFill>
              <a:schemeClr val="tx1">
                <a:lumMod val="95000"/>
                <a:lumOff val="5000"/>
              </a:schemeClr>
            </a:solidFill>
          </a:ln>
        </p:spPr>
        <p:txBody>
          <a:bodyPr>
            <a:noAutofit/>
          </a:bodyPr>
          <a:lstStyle/>
          <a:p>
            <a:r>
              <a:rPr lang="en-IN" sz="6600" dirty="0" smtClean="0">
                <a:latin typeface="Algerian" pitchFamily="82" charset="0"/>
              </a:rPr>
              <a:t>How to make a pollution free city-green and beautiful city</a:t>
            </a:r>
            <a:endParaRPr lang="en-US" sz="6600" dirty="0">
              <a:latin typeface="Algerian" pitchFamily="82" charset="0"/>
            </a:endParaRPr>
          </a:p>
        </p:txBody>
      </p:sp>
    </p:spTree>
  </p:cSld>
  <p:clrMapOvr>
    <a:masterClrMapping/>
  </p:clrMapOvr>
  <p:transition spd="slow" advTm="5000">
    <p:checker dir="vert"/>
    <p:sndAc>
      <p:stSnd>
        <p:snd r:embed="rId2" name="drumroll.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p:spPr>
        <p:txBody>
          <a:bodyPr>
            <a:noAutofit/>
          </a:bodyPr>
          <a:lstStyle/>
          <a:p>
            <a:r>
              <a:rPr lang="en-US" sz="8000" dirty="0" smtClean="0">
                <a:latin typeface="Algerian" pitchFamily="82" charset="0"/>
              </a:rPr>
              <a:t>Delhi</a:t>
            </a:r>
            <a:endParaRPr lang="en-US" sz="8000" dirty="0">
              <a:latin typeface="Algerian" pitchFamily="82" charset="0"/>
            </a:endParaRPr>
          </a:p>
        </p:txBody>
      </p:sp>
      <p:sp>
        <p:nvSpPr>
          <p:cNvPr id="3" name="Content Placeholder 2"/>
          <p:cNvSpPr>
            <a:spLocks noGrp="1"/>
          </p:cNvSpPr>
          <p:nvPr>
            <p:ph idx="1"/>
          </p:nvPr>
        </p:nvSpPr>
        <p:spPr>
          <a:blipFill>
            <a:blip r:embed="rId4"/>
            <a:tile tx="0" ty="0" sx="100000" sy="100000" flip="none" algn="tl"/>
          </a:blipFill>
        </p:spPr>
        <p:txBody>
          <a:bodyPr>
            <a:normAutofit fontScale="92500" lnSpcReduction="20000"/>
          </a:bodyPr>
          <a:lstStyle/>
          <a:p>
            <a:pPr algn="just">
              <a:buNone/>
            </a:pPr>
            <a:r>
              <a:rPr lang="en-US" dirty="0" smtClean="0"/>
              <a:t>In the above one picture you can see that there is pollution everywhere and according to a WHO survey of 1,650 world cities , Delhi is the worst in any other major city in the world , the air quality of Delhi is improved by 15 percent but it is still in the top 10, Despite an 11 percent reduction in the annual average of PM2.5 levels due to the COVID-19 lockdown curbs imposed last year, India emerged as the world’s third most polluted country after Bangladesh and Pakistan. </a:t>
            </a:r>
            <a:endParaRPr lang="en-US" dirty="0"/>
          </a:p>
        </p:txBody>
      </p:sp>
    </p:spTree>
  </p:cSld>
  <p:clrMapOvr>
    <a:masterClrMapping/>
  </p:clrMapOvr>
  <p:transition spd="slow">
    <p:dissolve/>
    <p:sndAc>
      <p:stSnd>
        <p:snd r:embed="rId2" name="wind.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comparison of both shimla and delhi</a:t>
            </a:r>
            <a:endParaRPr lang="en-US" dirty="0"/>
          </a:p>
        </p:txBody>
      </p:sp>
      <p:sp>
        <p:nvSpPr>
          <p:cNvPr id="3" name="Text Placeholder 2"/>
          <p:cNvSpPr>
            <a:spLocks noGrp="1"/>
          </p:cNvSpPr>
          <p:nvPr>
            <p:ph type="body" idx="1"/>
          </p:nvPr>
        </p:nvSpPr>
        <p:spPr/>
        <p:txBody>
          <a:bodyPr/>
          <a:lstStyle/>
          <a:p>
            <a:r>
              <a:rPr lang="en-US" dirty="0" smtClean="0"/>
              <a:t>Green areas of shimla</a:t>
            </a:r>
            <a:endParaRPr lang="en-US" dirty="0"/>
          </a:p>
        </p:txBody>
      </p:sp>
      <p:sp>
        <p:nvSpPr>
          <p:cNvPr id="4" name="Text Placeholder 3"/>
          <p:cNvSpPr>
            <a:spLocks noGrp="1"/>
          </p:cNvSpPr>
          <p:nvPr>
            <p:ph type="body" sz="half" idx="3"/>
          </p:nvPr>
        </p:nvSpPr>
        <p:spPr/>
        <p:txBody>
          <a:bodyPr/>
          <a:lstStyle/>
          <a:p>
            <a:r>
              <a:rPr lang="en-US" dirty="0" smtClean="0"/>
              <a:t>Air pollution of delhi</a:t>
            </a:r>
            <a:endParaRPr lang="en-US" dirty="0"/>
          </a:p>
        </p:txBody>
      </p:sp>
      <p:pic>
        <p:nvPicPr>
          <p:cNvPr id="1026" name="Picture 2" descr="C:\Users\LENOVO\AppData\Local\Microsoft\Windows\INetCache\IE\3FAMPO83\Rising-pollution-hints-at-post-Diwali-woes-in-Delhi[1].jpg"/>
          <p:cNvPicPr>
            <a:picLocks noGrp="1" noChangeAspect="1" noChangeArrowheads="1"/>
          </p:cNvPicPr>
          <p:nvPr>
            <p:ph sz="quarter" idx="4"/>
          </p:nvPr>
        </p:nvPicPr>
        <p:blipFill>
          <a:blip r:embed="rId3"/>
          <a:srcRect/>
          <a:stretch>
            <a:fillRect/>
          </a:stretch>
        </p:blipFill>
        <p:spPr bwMode="auto">
          <a:xfrm>
            <a:off x="4645025" y="2357430"/>
            <a:ext cx="4274087" cy="3929090"/>
          </a:xfrm>
          <a:prstGeom prst="rect">
            <a:avLst/>
          </a:prstGeom>
          <a:noFill/>
        </p:spPr>
      </p:pic>
      <p:pic>
        <p:nvPicPr>
          <p:cNvPr id="1027" name="Picture 3" descr="C:\Users\LENOVO\AppData\Local\Microsoft\Windows\INetCache\IE\25JC96TM\Shimla[1].jpg"/>
          <p:cNvPicPr>
            <a:picLocks noGrp="1" noChangeAspect="1" noChangeArrowheads="1"/>
          </p:cNvPicPr>
          <p:nvPr>
            <p:ph sz="quarter" idx="2"/>
          </p:nvPr>
        </p:nvPicPr>
        <p:blipFill>
          <a:blip r:embed="rId4"/>
          <a:srcRect/>
          <a:stretch>
            <a:fillRect/>
          </a:stretch>
        </p:blipFill>
        <p:spPr bwMode="auto">
          <a:xfrm>
            <a:off x="214282" y="2357431"/>
            <a:ext cx="4283106" cy="3929090"/>
          </a:xfrm>
          <a:prstGeom prst="rect">
            <a:avLst/>
          </a:prstGeom>
          <a:noFill/>
        </p:spPr>
      </p:pic>
    </p:spTree>
  </p:cSld>
  <p:clrMapOvr>
    <a:masterClrMapping/>
  </p:clrMapOvr>
  <p:transition spd="slow">
    <p:strips dir="ru"/>
    <p:sndAc>
      <p:stSnd>
        <p:snd r:embed="rId2" name="wind.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sz="6000" dirty="0" smtClean="0">
                <a:latin typeface="Algerian" pitchFamily="82" charset="0"/>
              </a:rPr>
              <a:t>How to reduce </a:t>
            </a:r>
            <a:r>
              <a:rPr lang="en-US" sz="4700" dirty="0" smtClean="0">
                <a:latin typeface="Algerian" pitchFamily="82" charset="0"/>
              </a:rPr>
              <a:t>pollution</a:t>
            </a:r>
            <a:endParaRPr lang="en-US" sz="4700" dirty="0">
              <a:latin typeface="Algerian" pitchFamily="82" charset="0"/>
            </a:endParaRPr>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lstStyle/>
          <a:p>
            <a:pPr algn="just">
              <a:buNone/>
            </a:pPr>
            <a:r>
              <a:rPr lang="en-US" dirty="0" smtClean="0"/>
              <a:t>The government of delhi has taken some strict orders to reduce pollution like they have launch the new electric public buses , metro station and many more to reduce pollution made by public transport  and they have declare to make more gardens to reduce the amount of pollution </a:t>
            </a:r>
            <a:endParaRPr lang="en-US" dirty="0"/>
          </a:p>
        </p:txBody>
      </p:sp>
    </p:spTree>
  </p:cSld>
  <p:clrMapOvr>
    <a:masterClrMapping/>
  </p:clrMapOvr>
  <p:transition spd="slow">
    <p:wipe dir="r"/>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LENOVO\AppData\Local\Microsoft\Windows\INetCache\IE\3FAMPO83\thank_you[1].jpg"/>
          <p:cNvPicPr>
            <a:picLocks noGrp="1" noChangeAspect="1" noChangeArrowheads="1"/>
          </p:cNvPicPr>
          <p:nvPr>
            <p:ph idx="1"/>
          </p:nvPr>
        </p:nvPicPr>
        <p:blipFill>
          <a:blip r:embed="rId3"/>
          <a:srcRect/>
          <a:stretch>
            <a:fillRect/>
          </a:stretch>
        </p:blipFill>
        <p:spPr bwMode="auto">
          <a:xfrm>
            <a:off x="428596" y="428604"/>
            <a:ext cx="8529745" cy="6072230"/>
          </a:xfrm>
          <a:prstGeom prst="rect">
            <a:avLst/>
          </a:prstGeom>
          <a:noFill/>
        </p:spPr>
      </p:pic>
    </p:spTree>
  </p:cSld>
  <p:clrMapOvr>
    <a:masterClrMapping/>
  </p:clrMapOvr>
  <p:transition spd="slow">
    <p:dissolve/>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12"/>
          </a:xfrm>
          <a:blipFill>
            <a:blip r:embed="rId4"/>
            <a:tile tx="0" ty="0" sx="100000" sy="100000" flip="none" algn="tl"/>
          </a:blipFill>
        </p:spPr>
        <p:txBody>
          <a:bodyPr/>
          <a:lstStyle/>
          <a:p>
            <a:r>
              <a:rPr lang="en-IN" dirty="0" smtClean="0"/>
              <a:t>What is pollution </a:t>
            </a:r>
            <a:endParaRPr lang="en-US" dirty="0"/>
          </a:p>
        </p:txBody>
      </p:sp>
      <p:sp>
        <p:nvSpPr>
          <p:cNvPr id="3" name="Content Placeholder 2"/>
          <p:cNvSpPr>
            <a:spLocks noGrp="1"/>
          </p:cNvSpPr>
          <p:nvPr>
            <p:ph idx="1"/>
          </p:nvPr>
        </p:nvSpPr>
        <p:spPr>
          <a:xfrm>
            <a:off x="0" y="1600224"/>
            <a:ext cx="9215470" cy="5257800"/>
          </a:xfrm>
          <a:blipFill>
            <a:blip r:embed="rId5"/>
            <a:tile tx="0" ty="0" sx="100000" sy="100000" flip="none" algn="tl"/>
          </a:blipFill>
        </p:spPr>
        <p:txBody>
          <a:bodyPr/>
          <a:lstStyle/>
          <a:p>
            <a:pPr algn="just">
              <a:buNone/>
            </a:pPr>
            <a:r>
              <a:rPr lang="en-IN" dirty="0" smtClean="0">
                <a:solidFill>
                  <a:schemeClr val="accent6">
                    <a:lumMod val="50000"/>
                  </a:schemeClr>
                </a:solidFill>
              </a:rPr>
              <a:t>Hello friends,  today we will talk about a topic that how to make a pollution free city-green and beautiful city so first we will talk about pollution . pollution means the presences of harmful or poisonous substance in the environment pollution can be spread from the smoke of cars , truck , factory etc  garbage lying on the land or water can also be a garbage</a:t>
            </a:r>
            <a:endParaRPr lang="en-US" dirty="0">
              <a:solidFill>
                <a:schemeClr val="accent6">
                  <a:lumMod val="50000"/>
                </a:schemeClr>
              </a:solidFill>
            </a:endParaRPr>
          </a:p>
        </p:txBody>
      </p:sp>
    </p:spTree>
  </p:cSld>
  <p:clrMapOvr>
    <a:masterClrMapping/>
  </p:clrMapOvr>
  <p:transition spd="slow" advTm="5000">
    <p:checker/>
    <p:sndAc>
      <p:stSnd>
        <p:snd r:embed="rId3" name="wind.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p:spPr>
        <p:txBody>
          <a:bodyPr>
            <a:normAutofit/>
          </a:bodyPr>
          <a:lstStyle/>
          <a:p>
            <a:r>
              <a:rPr lang="en-US" sz="6000" dirty="0" smtClean="0">
                <a:latin typeface="Algerian" pitchFamily="82" charset="0"/>
              </a:rPr>
              <a:t>Pollution</a:t>
            </a:r>
            <a:endParaRPr lang="en-US" sz="6000" dirty="0">
              <a:latin typeface="Algerian" pitchFamily="82" charset="0"/>
            </a:endParaRPr>
          </a:p>
        </p:txBody>
      </p:sp>
      <p:pic>
        <p:nvPicPr>
          <p:cNvPr id="1026" name="Picture 2" descr="C:\Users\LENOVO\AppData\Local\Microsoft\Windows\INetCache\IE\CCC5XPHE\air-pollution-architecture-clouds-dark-dusk-energy-1549165-pxhere.com_[1].jpg"/>
          <p:cNvPicPr>
            <a:picLocks noGrp="1" noChangeAspect="1" noChangeArrowheads="1"/>
          </p:cNvPicPr>
          <p:nvPr>
            <p:ph idx="1"/>
          </p:nvPr>
        </p:nvPicPr>
        <p:blipFill>
          <a:blip r:embed="rId4"/>
          <a:srcRect/>
          <a:stretch>
            <a:fillRect/>
          </a:stretch>
        </p:blipFill>
        <p:spPr bwMode="auto">
          <a:xfrm>
            <a:off x="214282" y="1785926"/>
            <a:ext cx="8715436" cy="485778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advTm="5000">
    <p:wedge/>
    <p:sndAc>
      <p:stSnd loop="1">
        <p:snd r:embed="rId2" name="hammer.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43956" cy="1746704"/>
          </a:xfrm>
          <a:blipFill>
            <a:blip r:embed="rId3"/>
            <a:tile tx="0" ty="0" sx="100000" sy="100000" flip="none" algn="tl"/>
          </a:blipFill>
        </p:spPr>
        <p:txBody>
          <a:bodyPr>
            <a:normAutofit/>
          </a:bodyPr>
          <a:lstStyle/>
          <a:p>
            <a:r>
              <a:rPr lang="en-US" sz="5400" dirty="0" smtClean="0">
                <a:latin typeface="Algerian" pitchFamily="82" charset="0"/>
              </a:rPr>
              <a:t>HOW TO MAKE A POLLUTION FREE CITY</a:t>
            </a:r>
            <a:endParaRPr lang="en-US" sz="5400" dirty="0">
              <a:latin typeface="Algerian" pitchFamily="82" charset="0"/>
            </a:endParaRPr>
          </a:p>
        </p:txBody>
      </p:sp>
      <p:sp>
        <p:nvSpPr>
          <p:cNvPr id="3" name="Content Placeholder 2"/>
          <p:cNvSpPr>
            <a:spLocks noGrp="1"/>
          </p:cNvSpPr>
          <p:nvPr>
            <p:ph idx="1"/>
          </p:nvPr>
        </p:nvSpPr>
        <p:spPr>
          <a:xfrm>
            <a:off x="457200" y="2000240"/>
            <a:ext cx="8543956" cy="4172276"/>
          </a:xfrm>
          <a:blipFill>
            <a:blip r:embed="rId4"/>
            <a:tile tx="0" ty="0" sx="100000" sy="100000" flip="none" algn="tl"/>
          </a:blipFill>
        </p:spPr>
        <p:txBody>
          <a:bodyPr/>
          <a:lstStyle/>
          <a:p>
            <a:pPr lvl="0" algn="just">
              <a:buClr>
                <a:srgbClr val="72A376"/>
              </a:buClr>
            </a:pPr>
            <a:r>
              <a:rPr lang="en-US" dirty="0" smtClean="0"/>
              <a:t>Use Non-petroleum liquid instead of using petroleum liquid</a:t>
            </a:r>
          </a:p>
          <a:p>
            <a:pPr algn="just">
              <a:buFont typeface="Wingdings" pitchFamily="2" charset="2"/>
              <a:buChar char="Ø"/>
            </a:pPr>
            <a:r>
              <a:rPr lang="en-US" dirty="0" smtClean="0"/>
              <a:t>Avoid using automobile at short distances </a:t>
            </a:r>
          </a:p>
          <a:p>
            <a:pPr algn="just">
              <a:buFont typeface="Wingdings" pitchFamily="2" charset="2"/>
              <a:buChar char="Ø"/>
            </a:pPr>
            <a:r>
              <a:rPr lang="en-US" dirty="0" smtClean="0"/>
              <a:t>Turn the automobile engine of whenever there is red light at signal pole</a:t>
            </a:r>
          </a:p>
          <a:p>
            <a:pPr algn="just">
              <a:buFont typeface="Wingdings" pitchFamily="2" charset="2"/>
              <a:buChar char="Ø"/>
            </a:pPr>
            <a:r>
              <a:rPr lang="en-US" dirty="0" smtClean="0"/>
              <a:t>Do car pool whenever possible</a:t>
            </a:r>
          </a:p>
        </p:txBody>
      </p:sp>
    </p:spTree>
  </p:cSld>
  <p:clrMapOvr>
    <a:masterClrMapping/>
  </p:clrMapOvr>
  <p:transition spd="slow" advTm="5000">
    <p:wedg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329642" cy="1318076"/>
          </a:xfrm>
          <a:blipFill>
            <a:blip r:embed="rId3"/>
            <a:tile tx="0" ty="0" sx="100000" sy="100000" flip="none" algn="tl"/>
          </a:blipFill>
        </p:spPr>
        <p:txBody>
          <a:bodyPr/>
          <a:lstStyle/>
          <a:p>
            <a:r>
              <a:rPr lang="en-US" dirty="0" smtClean="0">
                <a:latin typeface="Algerian" pitchFamily="82" charset="0"/>
              </a:rPr>
              <a:t>Green and beautiful city </a:t>
            </a:r>
            <a:endParaRPr lang="en-US" dirty="0">
              <a:latin typeface="Algerian" pitchFamily="82" charset="0"/>
            </a:endParaRPr>
          </a:p>
        </p:txBody>
      </p:sp>
      <p:sp>
        <p:nvSpPr>
          <p:cNvPr id="3" name="Content Placeholder 2"/>
          <p:cNvSpPr>
            <a:spLocks noGrp="1"/>
          </p:cNvSpPr>
          <p:nvPr>
            <p:ph idx="1"/>
          </p:nvPr>
        </p:nvSpPr>
        <p:spPr>
          <a:xfrm>
            <a:off x="457200" y="1571612"/>
            <a:ext cx="8329642" cy="4600905"/>
          </a:xfrm>
          <a:blipFill>
            <a:blip r:embed="rId4"/>
            <a:tile tx="0" ty="0" sx="100000" sy="100000" flip="none" algn="tl"/>
          </a:blipFill>
        </p:spPr>
        <p:txBody>
          <a:bodyPr/>
          <a:lstStyle/>
          <a:p>
            <a:pPr algn="just"/>
            <a:r>
              <a:rPr lang="en-US" dirty="0" smtClean="0"/>
              <a:t>As you know that green areas are the best example of beauty . the city contain the good quantity of green areas can be more beautiful , sculpture like small fountain , river , lake , waterfall can be also a part of beauty so the thing is that if there are more green areas , nice sculptures so that place or city will be more attractive  </a:t>
            </a:r>
            <a:endParaRPr lang="en-US" dirty="0"/>
          </a:p>
        </p:txBody>
      </p:sp>
    </p:spTree>
  </p:cSld>
  <p:clrMapOvr>
    <a:masterClrMapping/>
  </p:clrMapOvr>
  <p:transition spd="slow">
    <p:wheel spokes="3"/>
    <p:sndAc>
      <p:stSnd>
        <p:snd r:embed="rId2" name="voltag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6536"/>
          </a:xfrm>
          <a:blipFill>
            <a:blip r:embed="rId3"/>
            <a:tile tx="0" ty="0" sx="100000" sy="100000" flip="none" algn="tl"/>
          </a:blipFill>
        </p:spPr>
        <p:txBody>
          <a:bodyPr/>
          <a:lstStyle/>
          <a:p>
            <a:r>
              <a:rPr lang="en-US" dirty="0" smtClean="0">
                <a:latin typeface="Algerian" pitchFamily="82" charset="0"/>
              </a:rPr>
              <a:t>Pictures of nature</a:t>
            </a:r>
            <a:endParaRPr lang="en-US" dirty="0">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2050" name="Picture 2" descr="C:\Users\LENOVO\AppData\Local\Microsoft\Windows\INetCache\IE\25JC96TM\daylight_environment_forest_green_ground_guidance_landscape_nature-1486815[1].jpg"/>
          <p:cNvPicPr>
            <a:picLocks noChangeAspect="1" noChangeArrowheads="1"/>
          </p:cNvPicPr>
          <p:nvPr/>
        </p:nvPicPr>
        <p:blipFill>
          <a:blip r:embed="rId4"/>
          <a:srcRect/>
          <a:stretch>
            <a:fillRect/>
          </a:stretch>
        </p:blipFill>
        <p:spPr bwMode="auto">
          <a:xfrm>
            <a:off x="0" y="1428736"/>
            <a:ext cx="9144000" cy="5429264"/>
          </a:xfrm>
          <a:prstGeom prst="rect">
            <a:avLst/>
          </a:prstGeom>
          <a:noFill/>
        </p:spPr>
      </p:pic>
    </p:spTree>
  </p:cSld>
  <p:clrMapOvr>
    <a:masterClrMapping/>
  </p:clrMapOvr>
  <p:transition spd="slow" advTm="5000">
    <p:pull dir="u"/>
    <p:sndAc>
      <p:stSnd>
        <p:snd r:embed="rId2" name="wind.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green city</a:t>
            </a:r>
            <a:endParaRPr lang="en-US" dirty="0"/>
          </a:p>
        </p:txBody>
      </p:sp>
      <p:sp>
        <p:nvSpPr>
          <p:cNvPr id="8" name="Content Placeholder 7"/>
          <p:cNvSpPr>
            <a:spLocks noGrp="1"/>
          </p:cNvSpPr>
          <p:nvPr>
            <p:ph idx="1"/>
          </p:nvPr>
        </p:nvSpPr>
        <p:spPr/>
        <p:txBody>
          <a:bodyPr/>
          <a:lstStyle/>
          <a:p>
            <a:endParaRPr lang="en-US" dirty="0" smtClean="0"/>
          </a:p>
          <a:p>
            <a:endParaRPr lang="en-US" dirty="0"/>
          </a:p>
        </p:txBody>
      </p:sp>
      <p:pic>
        <p:nvPicPr>
          <p:cNvPr id="1029" name="Picture 5" descr="C:\Users\LENOVO\AppData\Local\Microsoft\Windows\INetCache\IE\3M9NYLK3\8108596073_a01abcb7e4_b[1].jpg"/>
          <p:cNvPicPr>
            <a:picLocks noChangeAspect="1" noChangeArrowheads="1"/>
          </p:cNvPicPr>
          <p:nvPr/>
        </p:nvPicPr>
        <p:blipFill>
          <a:blip r:embed="rId3"/>
          <a:srcRect/>
          <a:stretch>
            <a:fillRect/>
          </a:stretch>
        </p:blipFill>
        <p:spPr bwMode="auto">
          <a:xfrm>
            <a:off x="357158" y="1500174"/>
            <a:ext cx="8358246" cy="5143536"/>
          </a:xfrm>
          <a:prstGeom prst="rect">
            <a:avLst/>
          </a:prstGeom>
          <a:noFill/>
        </p:spPr>
      </p:pic>
    </p:spTree>
  </p:cSld>
  <p:clrMapOvr>
    <a:masterClrMapping/>
  </p:clrMapOvr>
  <p:transition spd="slow">
    <p:wedge/>
    <p:sndAc>
      <p:stSnd>
        <p:snd r:embed="rId2" name="wind.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14414" y="214290"/>
            <a:ext cx="6286544" cy="1214446"/>
          </a:xfrm>
          <a:blipFill>
            <a:blip r:embed="rId3"/>
            <a:tile tx="0" ty="0" sx="100000" sy="100000" flip="none" algn="tl"/>
          </a:blipFill>
        </p:spPr>
        <p:txBody>
          <a:bodyPr>
            <a:normAutofit/>
          </a:bodyPr>
          <a:lstStyle/>
          <a:p>
            <a:r>
              <a:rPr lang="en-US" sz="6000" dirty="0" smtClean="0">
                <a:latin typeface="Algerian" pitchFamily="82" charset="0"/>
              </a:rPr>
              <a:t>shimla</a:t>
            </a:r>
            <a:endParaRPr lang="en-US" sz="6000" dirty="0">
              <a:latin typeface="Algerian" pitchFamily="82" charset="0"/>
            </a:endParaRPr>
          </a:p>
        </p:txBody>
      </p:sp>
      <p:sp>
        <p:nvSpPr>
          <p:cNvPr id="3" name="Content Placeholder 2"/>
          <p:cNvSpPr>
            <a:spLocks noGrp="1"/>
          </p:cNvSpPr>
          <p:nvPr>
            <p:ph idx="1"/>
          </p:nvPr>
        </p:nvSpPr>
        <p:spPr>
          <a:xfrm>
            <a:off x="357158" y="1857364"/>
            <a:ext cx="8429684" cy="4786346"/>
          </a:xfrm>
          <a:blipFill>
            <a:blip r:embed="rId4"/>
            <a:tile tx="0" ty="0" sx="100000" sy="100000" flip="none" algn="tl"/>
          </a:blipFill>
        </p:spPr>
        <p:txBody>
          <a:bodyPr>
            <a:normAutofit lnSpcReduction="10000"/>
          </a:bodyPr>
          <a:lstStyle/>
          <a:p>
            <a:pPr algn="just">
              <a:buNone/>
            </a:pPr>
            <a:r>
              <a:rPr lang="en-US" dirty="0" smtClean="0"/>
              <a:t>As you can see in the picture above this is the picture of a city </a:t>
            </a:r>
            <a:r>
              <a:rPr lang="en-US" i="1" dirty="0" smtClean="0"/>
              <a:t>Shimla</a:t>
            </a:r>
            <a:r>
              <a:rPr lang="en-US" dirty="0" smtClean="0"/>
              <a:t>  located in the city of </a:t>
            </a:r>
            <a:r>
              <a:rPr lang="en-US" i="1" dirty="0" smtClean="0"/>
              <a:t>India</a:t>
            </a:r>
            <a:r>
              <a:rPr lang="en-US" dirty="0" smtClean="0"/>
              <a:t> this is the pollution free green city because its total population in the year in the year 2021 was 204,000 very less productivity is there in that city and a large amount of greenery so it seems beautiful There are historical temples , beautiful trekks and you can also explore the hills of queen </a:t>
            </a:r>
            <a:endParaRPr lang="en-US" dirty="0"/>
          </a:p>
        </p:txBody>
      </p:sp>
    </p:spTree>
  </p:cSld>
  <p:clrMapOvr>
    <a:masterClrMapping/>
  </p:clrMapOvr>
  <p:transition spd="slow">
    <p:strips dir="ld"/>
    <p:sndAc>
      <p:stSnd>
        <p:snd r:embed="rId2" name="explode.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Algerian" pitchFamily="82" charset="0"/>
              </a:rPr>
              <a:t>DELHI</a:t>
            </a:r>
            <a:r>
              <a:rPr lang="en-US" sz="6600" dirty="0" smtClean="0"/>
              <a:t>	</a:t>
            </a:r>
            <a:endParaRPr lang="en-US" sz="6600" dirty="0"/>
          </a:p>
        </p:txBody>
      </p:sp>
      <p:sp>
        <p:nvSpPr>
          <p:cNvPr id="3" name="Content Placeholder 2"/>
          <p:cNvSpPr>
            <a:spLocks noGrp="1"/>
          </p:cNvSpPr>
          <p:nvPr>
            <p:ph idx="1"/>
          </p:nvPr>
        </p:nvSpPr>
        <p:spPr/>
        <p:txBody>
          <a:bodyPr/>
          <a:lstStyle/>
          <a:p>
            <a:endParaRPr lang="en-US"/>
          </a:p>
        </p:txBody>
      </p:sp>
      <p:pic>
        <p:nvPicPr>
          <p:cNvPr id="3075" name="Picture 3" descr="C:\Users\LENOVO\AppData\Local\Microsoft\Windows\INetCache\IE\3FAMPO83\Rising-pollution-hints-at-post-Diwali-woes-in-Delhi[1].jpg"/>
          <p:cNvPicPr>
            <a:picLocks noChangeAspect="1" noChangeArrowheads="1"/>
          </p:cNvPicPr>
          <p:nvPr/>
        </p:nvPicPr>
        <p:blipFill>
          <a:blip r:embed="rId3"/>
          <a:srcRect/>
          <a:stretch>
            <a:fillRect/>
          </a:stretch>
        </p:blipFill>
        <p:spPr bwMode="auto">
          <a:xfrm>
            <a:off x="357158" y="1357298"/>
            <a:ext cx="8501122" cy="5334035"/>
          </a:xfrm>
          <a:prstGeom prst="rect">
            <a:avLst/>
          </a:prstGeom>
          <a:noFill/>
        </p:spPr>
      </p:pic>
    </p:spTree>
  </p:cSld>
  <p:clrMapOvr>
    <a:masterClrMapping/>
  </p:clrMapOvr>
  <p:transition spd="slow">
    <p:wedge/>
    <p:sndAc>
      <p:stSnd>
        <p:snd r:embed="rId2" name="suction.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242</TotalTime>
  <Words>436</Words>
  <Application>Microsoft Office PowerPoint</Application>
  <PresentationFormat>On-screen Show (4:3)</PresentationFormat>
  <Paragraphs>24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Foundry</vt:lpstr>
      <vt:lpstr>How to make a pollution free city-green and beautiful city</vt:lpstr>
      <vt:lpstr>What is pollution </vt:lpstr>
      <vt:lpstr>Pollution</vt:lpstr>
      <vt:lpstr>HOW TO MAKE A POLLUTION FREE CITY</vt:lpstr>
      <vt:lpstr>Green and beautiful city </vt:lpstr>
      <vt:lpstr>Pictures of nature</vt:lpstr>
      <vt:lpstr>Some green city</vt:lpstr>
      <vt:lpstr>shimla</vt:lpstr>
      <vt:lpstr>DELHI </vt:lpstr>
      <vt:lpstr>Delhi</vt:lpstr>
      <vt:lpstr>The comparison of both shimla and delhi</vt:lpstr>
      <vt:lpstr>How to reduce pollution</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pollution free city-green and beautiful city</dc:title>
  <dc:creator>LENOVO</dc:creator>
  <cp:lastModifiedBy>LENOVO</cp:lastModifiedBy>
  <cp:revision>29</cp:revision>
  <dcterms:created xsi:type="dcterms:W3CDTF">2022-03-25T14:22:10Z</dcterms:created>
  <dcterms:modified xsi:type="dcterms:W3CDTF">2022-03-29T04:58:54Z</dcterms:modified>
</cp:coreProperties>
</file>